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7" r:id="rId2"/>
    <p:sldId id="301" r:id="rId3"/>
    <p:sldId id="320" r:id="rId4"/>
    <p:sldId id="319" r:id="rId5"/>
    <p:sldId id="327" r:id="rId6"/>
    <p:sldId id="336" r:id="rId7"/>
    <p:sldId id="337" r:id="rId8"/>
    <p:sldId id="335" r:id="rId9"/>
    <p:sldId id="328" r:id="rId10"/>
    <p:sldId id="340" r:id="rId11"/>
    <p:sldId id="341" r:id="rId12"/>
    <p:sldId id="343" r:id="rId13"/>
    <p:sldId id="344" r:id="rId14"/>
    <p:sldId id="342" r:id="rId15"/>
    <p:sldId id="345" r:id="rId16"/>
    <p:sldId id="346" r:id="rId17"/>
    <p:sldId id="349" r:id="rId18"/>
    <p:sldId id="347" r:id="rId19"/>
    <p:sldId id="339" r:id="rId20"/>
    <p:sldId id="348" r:id="rId21"/>
    <p:sldId id="29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CA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A8C9-18A0-4509-BC34-E0D617367B5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022B-52A8-4F5A-9391-72F9D34FE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77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A8C9-18A0-4509-BC34-E0D617367B5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022B-52A8-4F5A-9391-72F9D34FE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60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A8C9-18A0-4509-BC34-E0D617367B5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022B-52A8-4F5A-9391-72F9D34FEA2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5928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A8C9-18A0-4509-BC34-E0D617367B5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022B-52A8-4F5A-9391-72F9D34FE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98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A8C9-18A0-4509-BC34-E0D617367B5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022B-52A8-4F5A-9391-72F9D34FEA2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6402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A8C9-18A0-4509-BC34-E0D617367B5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022B-52A8-4F5A-9391-72F9D34FE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313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A8C9-18A0-4509-BC34-E0D617367B5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022B-52A8-4F5A-9391-72F9D34FE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492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A8C9-18A0-4509-BC34-E0D617367B5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022B-52A8-4F5A-9391-72F9D34FE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67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A8C9-18A0-4509-BC34-E0D617367B5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022B-52A8-4F5A-9391-72F9D34FE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31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A8C9-18A0-4509-BC34-E0D617367B5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022B-52A8-4F5A-9391-72F9D34FE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596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A8C9-18A0-4509-BC34-E0D617367B5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022B-52A8-4F5A-9391-72F9D34FE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830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A8C9-18A0-4509-BC34-E0D617367B5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022B-52A8-4F5A-9391-72F9D34FE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977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A8C9-18A0-4509-BC34-E0D617367B5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022B-52A8-4F5A-9391-72F9D34FE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146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A8C9-18A0-4509-BC34-E0D617367B5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022B-52A8-4F5A-9391-72F9D34FE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33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A8C9-18A0-4509-BC34-E0D617367B5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022B-52A8-4F5A-9391-72F9D34FE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22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022B-52A8-4F5A-9391-72F9D34FEA2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A8C9-18A0-4509-BC34-E0D617367B56}" type="datetimeFigureOut">
              <a:rPr lang="ru-RU" smtClean="0"/>
              <a:t>27.01.2021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992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BA8C9-18A0-4509-BC34-E0D617367B5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ACB022B-52A8-4F5A-9391-72F9D34FE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6345" y="2071854"/>
            <a:ext cx="9296400" cy="24194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«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Эффективные практики применения дистанционных образовательных технологий в воспитательном процессе студентов профессиональных образовательных организаций в условиях инклюзии».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350" y="4895851"/>
            <a:ext cx="9201149" cy="1752600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pPr algn="l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Толмачева Валерия Михайловна, к.б.н., доцент кафедры профессионального  образования.</a:t>
            </a:r>
          </a:p>
          <a:p>
            <a:pPr algn="ctr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Курск 2021 г.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581276" y="25390"/>
            <a:ext cx="1885950" cy="1635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7636~1\AppData\Local\Temp\FineReader11\media\image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942" y="-15909"/>
            <a:ext cx="1337763" cy="1751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160" y="16487"/>
            <a:ext cx="3047782" cy="1686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3118" y="-1"/>
            <a:ext cx="2213018" cy="166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9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97" y="2"/>
            <a:ext cx="1331084" cy="1105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7636~1\AppData\Local\Temp\FineReader11\media\image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1"/>
            <a:ext cx="952500" cy="12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959" y="258382"/>
            <a:ext cx="5772650" cy="36825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3763" y="4145143"/>
            <a:ext cx="3724434" cy="26747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6152" y="1300835"/>
            <a:ext cx="4595696" cy="28443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7959" y="4054004"/>
            <a:ext cx="4070261" cy="26511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5662" y="4762131"/>
            <a:ext cx="3666186" cy="200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4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97" y="2"/>
            <a:ext cx="1331084" cy="1105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7636~1\AppData\Local\Temp\FineReader11\media\image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1"/>
            <a:ext cx="952500" cy="12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036" y="296213"/>
            <a:ext cx="9488909" cy="598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7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97" y="2"/>
            <a:ext cx="1331084" cy="1105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7636~1\AppData\Local\Temp\FineReader11\media\image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1"/>
            <a:ext cx="952500" cy="12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216" y="654408"/>
            <a:ext cx="9357940" cy="503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8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97" y="2"/>
            <a:ext cx="1331084" cy="1105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7636~1\AppData\Local\Temp\FineReader11\media\image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1"/>
            <a:ext cx="952500" cy="12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918" y="628650"/>
            <a:ext cx="9393145" cy="519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8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97" y="2"/>
            <a:ext cx="1331084" cy="1105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7636~1\AppData\Local\Temp\FineReader11\media\image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1"/>
            <a:ext cx="952500" cy="12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041" y="526977"/>
            <a:ext cx="8242783" cy="5148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5417" y="4507606"/>
            <a:ext cx="2444189" cy="235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1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97" y="2"/>
            <a:ext cx="1331084" cy="1105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7636~1\AppData\Local\Temp\FineReader11\media\image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1"/>
            <a:ext cx="952500" cy="12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056" y="4293891"/>
            <a:ext cx="4398135" cy="24859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980" y="4123733"/>
            <a:ext cx="4729589" cy="26560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950" y="231697"/>
            <a:ext cx="7539523" cy="41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6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97" y="2"/>
            <a:ext cx="1331084" cy="1105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7636~1\AppData\Local\Temp\FineReader11\media\image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1"/>
            <a:ext cx="952500" cy="12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663" y="447921"/>
            <a:ext cx="3851520" cy="47577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1172" y="447921"/>
            <a:ext cx="3381823" cy="47577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0812" y="3800475"/>
            <a:ext cx="18573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97" y="2"/>
            <a:ext cx="1331084" cy="1105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7636~1\AppData\Local\Temp\FineReader11\media\image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1"/>
            <a:ext cx="952500" cy="12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239" y="305002"/>
            <a:ext cx="5571745" cy="4163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736" y="2794085"/>
            <a:ext cx="6280598" cy="4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0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97" y="2"/>
            <a:ext cx="1331084" cy="1105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7636~1\AppData\Local\Temp\FineReader11\media\image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1"/>
            <a:ext cx="952500" cy="12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132" y="428356"/>
            <a:ext cx="8452285" cy="566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8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97" y="2"/>
            <a:ext cx="1331084" cy="1105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7636~1\AppData\Local\Temp\FineReader11\media\image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1"/>
            <a:ext cx="952500" cy="12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537" y="4019717"/>
            <a:ext cx="4003073" cy="28382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598" y="150992"/>
            <a:ext cx="8107588" cy="396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0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97" y="2"/>
            <a:ext cx="1331084" cy="1105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7636~1\AppData\Local\Temp\FineReader11\media\image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1"/>
            <a:ext cx="952500" cy="12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https://avatars.mds.yandex.net/get-zen_doc/916951/pub_5e71c4788cd2837a65970444_5e77c55482e3fa337a442a7a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15" y="0"/>
            <a:ext cx="9127065" cy="684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42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97" y="2"/>
            <a:ext cx="1331084" cy="1105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7636~1\AppData\Local\Temp\FineReader11\media\image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1"/>
            <a:ext cx="952500" cy="12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517" y="347728"/>
            <a:ext cx="8515943" cy="611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7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94" y="5606303"/>
            <a:ext cx="1596444" cy="1286929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12701"/>
            <a:ext cx="1581150" cy="1511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7636~1\AppData\Local\Temp\FineReader11\media\image4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0" y="1"/>
            <a:ext cx="1047750" cy="1523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733550" y="5759450"/>
            <a:ext cx="9201150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Толмачева Валерия Михайловна, к.б.н., доцент кафедры профессионального  образования </a:t>
            </a:r>
          </a:p>
          <a:p>
            <a:pPr>
              <a:lnSpc>
                <a:spcPct val="110000"/>
              </a:lnSpc>
            </a:pP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ОГБУ ДПО КИРО, 2020 г.</a:t>
            </a:r>
          </a:p>
          <a:p>
            <a:pPr>
              <a:lnSpc>
                <a:spcPct val="110000"/>
              </a:lnSpc>
            </a:pP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конт. тел. 8-903-876-09-93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448" y="1630961"/>
            <a:ext cx="6054552" cy="4036368"/>
          </a:xfrm>
          <a:prstGeom prst="rect">
            <a:avLst/>
          </a:prstGeom>
        </p:spPr>
      </p:pic>
      <p:sp>
        <p:nvSpPr>
          <p:cNvPr id="9" name="AutoShape 6" descr="https://thespicyapron.com/wp-content/uploads/2015/08/Happy-College-Students-1024x683.png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790574" y="2362588"/>
            <a:ext cx="5346873" cy="128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" y="3957052"/>
            <a:ext cx="6062820" cy="169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1151" y="0"/>
            <a:ext cx="1934782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97" y="2"/>
            <a:ext cx="1331084" cy="1105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7636~1\AppData\Local\Temp\FineReader11\media\image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2"/>
            <a:ext cx="952500" cy="12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https://s.gorodvo.ru/localStorage/news/db/6f/1b/60/db6f1b60_resizedScaled_1020to574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31" y="718802"/>
            <a:ext cx="9662099" cy="543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0460" y="4790941"/>
            <a:ext cx="2041540" cy="206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9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97" y="2"/>
            <a:ext cx="1331084" cy="1105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7636~1\AppData\Local\Temp\FineReader11\media\image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1"/>
            <a:ext cx="952500" cy="1257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906073" y="596900"/>
            <a:ext cx="7585657" cy="132080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Обучая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воспитываем, воспитывая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– обучаем</a:t>
            </a:r>
            <a:b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								   </a:t>
            </a:r>
            <a:r>
              <a:rPr lang="ru-RU" sz="27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Подласый </a:t>
            </a:r>
            <a:r>
              <a:rPr lang="ru-RU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И.П. 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592" y="2038618"/>
            <a:ext cx="6812924" cy="468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6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97" y="2"/>
            <a:ext cx="1331084" cy="1105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7636~1\AppData\Local\Temp\FineReader11\media\image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1"/>
            <a:ext cx="952500" cy="1257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90254" y="277091"/>
            <a:ext cx="7583747" cy="165330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организации воспитательной работы на расстоянии, с помощью Интернет - сервисов возникает ряд трудностей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71223" y="1647065"/>
            <a:ext cx="75727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проблемы;  </a:t>
            </a:r>
          </a:p>
          <a:p>
            <a:pPr algn="just"/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мотивация к участию в воспитательных мероприятиях у 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обучающихся;</a:t>
            </a:r>
          </a:p>
          <a:p>
            <a:pPr algn="just"/>
            <a:r>
              <a:rPr lang="ru-RU" dirty="0"/>
              <a:t> 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ограниченность форм и методов воспитательной работы на дистанционном 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обучении;</a:t>
            </a:r>
          </a:p>
          <a:p>
            <a:pPr algn="just"/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отсутствие навыков цифровой 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этики.  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251" y="3655044"/>
            <a:ext cx="4090719" cy="2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6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97" y="2"/>
            <a:ext cx="1331084" cy="1105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7636~1\AppData\Local\Temp\FineReader11\media\image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2"/>
            <a:ext cx="952500" cy="12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https://s.gorodvo.ru/localStorage/news/db/6f/1b/60/db6f1b60_resizedScaled_1020to574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31" y="718802"/>
            <a:ext cx="9662099" cy="543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0460" y="4790941"/>
            <a:ext cx="2041540" cy="206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2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97" y="2"/>
            <a:ext cx="1331084" cy="1105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7636~1\AppData\Local\Temp\FineReader11\media\image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1"/>
            <a:ext cx="952500" cy="1257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90254" y="277091"/>
            <a:ext cx="7583747" cy="165330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Дистанционная воспитательная работа способна обеспечить решение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следующих трудностей: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84101" y="1930400"/>
            <a:ext cx="75727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индивидуализация;  </a:t>
            </a:r>
          </a:p>
          <a:p>
            <a:pPr algn="just"/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обеспечение более личного контакта с обучающимся;</a:t>
            </a:r>
          </a:p>
          <a:p>
            <a:pPr algn="just"/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привлечение сторонних участников воспитательного процесса;</a:t>
            </a:r>
          </a:p>
          <a:p>
            <a:pPr algn="just"/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включение родителей в общую с детьми деятельность. 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389" y="4238724"/>
            <a:ext cx="4378400" cy="248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3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97" y="2"/>
            <a:ext cx="1331084" cy="1105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7636~1\AppData\Local\Temp\FineReader11\media\image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1"/>
            <a:ext cx="952500" cy="12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337" y="878032"/>
            <a:ext cx="9482306" cy="521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9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97" y="2"/>
            <a:ext cx="1331084" cy="1105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7636~1\AppData\Local\Temp\FineReader11\media\image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1"/>
            <a:ext cx="952500" cy="12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097" y="93363"/>
            <a:ext cx="4792913" cy="3242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808" y="93363"/>
            <a:ext cx="4729893" cy="3242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1647" y="3392778"/>
            <a:ext cx="5775370" cy="346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0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1861</TotalTime>
  <Words>138</Words>
  <Application>Microsoft Office PowerPoint</Application>
  <PresentationFormat>Широкоэкранный</PresentationFormat>
  <Paragraphs>20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Times New Roman</vt:lpstr>
      <vt:lpstr>Trebuchet MS</vt:lpstr>
      <vt:lpstr>Wingdings 3</vt:lpstr>
      <vt:lpstr>Грань</vt:lpstr>
      <vt:lpstr>                                                                                «Эффективные практики применения дистанционных образовательных технологий в воспитательном процессе студентов профессиональных образовательных организаций в условиях инклюзии».</vt:lpstr>
      <vt:lpstr>Презентация PowerPoint</vt:lpstr>
      <vt:lpstr>Презентация PowerPoint</vt:lpstr>
      <vt:lpstr>Обучая - воспитываем, воспитывая – обучаем             Подласый И.П.  </vt:lpstr>
      <vt:lpstr>В рамках организации воспитательной работы на расстоянии, с помощью Интернет - сервисов возникает ряд трудностей: </vt:lpstr>
      <vt:lpstr>Презентация PowerPoint</vt:lpstr>
      <vt:lpstr>Дистанционная воспитательная работа способна обеспечить решение следующих трудностей: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КИНПО</dc:creator>
  <cp:lastModifiedBy>КИНПО</cp:lastModifiedBy>
  <cp:revision>198</cp:revision>
  <dcterms:created xsi:type="dcterms:W3CDTF">2020-11-29T18:17:44Z</dcterms:created>
  <dcterms:modified xsi:type="dcterms:W3CDTF">2021-01-27T08:26:45Z</dcterms:modified>
</cp:coreProperties>
</file>